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1" r:id="rId15"/>
    <p:sldId id="26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  <a:srgbClr val="95E1D3"/>
    <a:srgbClr val="F0FFDE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664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947D-BF54-4794-9021-C85BDFF2696D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39F9-616D-478B-ADF8-9701F1E0FA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3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35EF-69A1-4C5D-A6EA-1618E2C3456F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CD8-4313-41E9-BDB7-F9348E79C8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2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06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6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37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92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87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33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09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88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2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58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TW" b="0" dirty="0" smtClean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2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 smtClean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57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7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71CD8-4313-41E9-BDB7-F9348E79C8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42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87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4185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851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05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626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37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7314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273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12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1903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E6F-7F01-45FC-8357-51397B28282B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6CB9-BAF5-4F15-99BB-4C955CEE5D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84412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F96BE6F-7F01-45FC-8357-51397B28282B}" type="datetimeFigureOut">
              <a:rPr lang="zh-TW" altLang="en-US" smtClean="0"/>
              <a:pPr/>
              <a:t>2019/6/16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353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4DC6CB9-BAF5-4F15-99BB-4C955CEE5D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7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35353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2197768" y="1502349"/>
            <a:ext cx="7796463" cy="3853303"/>
            <a:chOff x="2197768" y="1395464"/>
            <a:chExt cx="7796463" cy="3853303"/>
          </a:xfrm>
        </p:grpSpPr>
        <p:sp>
          <p:nvSpPr>
            <p:cNvPr id="4" name="組員名單"/>
            <p:cNvSpPr txBox="1"/>
            <p:nvPr/>
          </p:nvSpPr>
          <p:spPr>
            <a:xfrm>
              <a:off x="2197768" y="4824035"/>
              <a:ext cx="779646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TW" altLang="en-US" sz="2400" dirty="0">
                  <a:solidFill>
                    <a:srgbClr val="53535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陳必欣、莊宜珊、田晴、郭芷辰、徐啟昇</a:t>
              </a:r>
            </a:p>
          </p:txBody>
        </p:sp>
        <p:pic>
          <p:nvPicPr>
            <p:cNvPr id="7" name="APP_na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143" y="3681178"/>
              <a:ext cx="6285714" cy="1142857"/>
            </a:xfrm>
            <a:prstGeom prst="rect">
              <a:avLst/>
            </a:prstGeom>
          </p:spPr>
        </p:pic>
        <p:pic>
          <p:nvPicPr>
            <p:cNvPr id="6" name="LOG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840" y="1395464"/>
              <a:ext cx="2260317" cy="2285714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9819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 smtClean="0">
                <a:latin typeface="微軟正黑體" pitchFamily="34" charset="-120"/>
                <a:ea typeface="微軟正黑體" pitchFamily="34" charset="-120"/>
              </a:rPr>
              <a:t>DEMO</a:t>
            </a:r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影片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NCKU APP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6000" y="200010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74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436191" y="4017825"/>
            <a:ext cx="2340000" cy="2340000"/>
            <a:chOff x="2935049" y="4135469"/>
            <a:chExt cx="2340000" cy="2340000"/>
          </a:xfrm>
        </p:grpSpPr>
        <p:sp>
          <p:nvSpPr>
            <p:cNvPr id="10" name="橢圓 9"/>
            <p:cNvSpPr>
              <a:spLocks noChangeAspect="1"/>
            </p:cNvSpPr>
            <p:nvPr/>
          </p:nvSpPr>
          <p:spPr>
            <a:xfrm>
              <a:off x="2935049" y="4135469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049" y="4485988"/>
              <a:ext cx="1620000" cy="1620000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926000" y="1881050"/>
            <a:ext cx="2340000" cy="2340000"/>
            <a:chOff x="4924425" y="1990547"/>
            <a:chExt cx="2340000" cy="2340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924425" y="1990547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000" y="2308495"/>
              <a:ext cx="1620000" cy="162000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415809" y="4020401"/>
            <a:ext cx="2340000" cy="2340000"/>
            <a:chOff x="6415809" y="4020401"/>
            <a:chExt cx="2340000" cy="2340000"/>
          </a:xfrm>
        </p:grpSpPr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6415809" y="4020401"/>
              <a:ext cx="2340000" cy="2340000"/>
            </a:xfrm>
            <a:prstGeom prst="ellipse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809" y="4380618"/>
              <a:ext cx="1620000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60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結論與未來展望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50" y="549000"/>
            <a:ext cx="3240000" cy="57600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38200" y="2322414"/>
            <a:ext cx="5400000" cy="2880000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325738" y="3288030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 抓蟲遊戲</a:t>
            </a:r>
            <a:endParaRPr lang="en-US" altLang="zh-TW" sz="3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 自拍遊戲</a:t>
            </a:r>
            <a:endParaRPr lang="zh-TW" altLang="en-US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233075" y="2737236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New games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4264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小組分工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99346"/>
              </p:ext>
            </p:extLst>
          </p:nvPr>
        </p:nvGraphicFramePr>
        <p:xfrm>
          <a:off x="800100" y="2169945"/>
          <a:ext cx="10591800" cy="4107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61434"/>
                <a:gridCol w="7830366"/>
              </a:tblGrid>
              <a:tr h="6620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負責項目</a:t>
                      </a:r>
                      <a:endParaRPr lang="zh-TW" altLang="en-US" sz="20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62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徐啟昇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實作語音辨識遊戲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包括完整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及後端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；實作整體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重複的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框架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重複元件之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constraints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編排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；撰寫、美化完整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；擔任報告者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陳必欣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介面設計、元件繪製、程式與介面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UI/UX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分析邏輯討論；影片編劇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莊宜珊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實作手機搖動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Sensor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遊戲；一般鬧鐘頁面物件滑動的效果；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田晴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製作導覽頁介紹、主畫面至各其他頁面之連接</a:t>
                      </a:r>
                    </a:p>
                  </a:txBody>
                  <a:tcPr anchor="ctr"/>
                </a:tc>
              </a:tr>
              <a:tr h="671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郭芷辰</a:t>
                      </a:r>
                      <a:endParaRPr lang="en-US" altLang="zh-TW" sz="20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實作多鬧鐘收、發、取消廣播、響鈴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(UI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；一次性、重複鬧鐘功能；主畫面與其他頁面連接</a:t>
                      </a:r>
                      <a:endParaRPr lang="zh-TW" altLang="en-US" sz="2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"/>
          <a:stretch/>
        </p:blipFill>
        <p:spPr>
          <a:xfrm>
            <a:off x="6394291" y="2209948"/>
            <a:ext cx="4430753" cy="43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267">
            <a:off x="5376000" y="2709000"/>
            <a:ext cx="720000" cy="7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343">
            <a:off x="4175202" y="4024076"/>
            <a:ext cx="1560798" cy="15607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2777">
            <a:off x="3095820" y="2651068"/>
            <a:ext cx="1113534" cy="111353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 smtClean="0">
                <a:latin typeface="微軟正黑體" pitchFamily="34" charset="-120"/>
                <a:ea typeface="微軟正黑體" pitchFamily="34" charset="-120"/>
              </a:rPr>
              <a:t>Q&amp;A</a:t>
            </a:r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2904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5" name="Picture 4" descr="ãthanks pn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1447800"/>
            <a:ext cx="696277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76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>
            <a:spLocks noChangeAspect="1"/>
          </p:cNvSpPr>
          <p:nvPr/>
        </p:nvSpPr>
        <p:spPr>
          <a:xfrm>
            <a:off x="968554" y="-85882"/>
            <a:ext cx="2858049" cy="1421365"/>
          </a:xfrm>
          <a:prstGeom prst="round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5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79605" y="502835"/>
            <a:ext cx="2035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dirty="0">
                <a:latin typeface="微軟正黑體" pitchFamily="34" charset="-120"/>
                <a:ea typeface="微軟正黑體" pitchFamily="34" charset="-120"/>
              </a:rPr>
              <a:t>報告大綱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968554" y="1617946"/>
            <a:ext cx="3756212" cy="648000"/>
            <a:chOff x="968554" y="1617946"/>
            <a:chExt cx="3756212" cy="648000"/>
          </a:xfrm>
        </p:grpSpPr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968554" y="1617946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１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661744" y="1663604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背景動機與目的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968554" y="2794470"/>
            <a:ext cx="3756212" cy="648000"/>
            <a:chOff x="968554" y="2794470"/>
            <a:chExt cx="3756212" cy="648000"/>
          </a:xfrm>
        </p:grpSpPr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968554" y="2794470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２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61744" y="284147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系統架構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968554" y="3967994"/>
            <a:ext cx="3759001" cy="648000"/>
            <a:chOff x="968554" y="3967994"/>
            <a:chExt cx="3759001" cy="648000"/>
          </a:xfrm>
        </p:grpSpPr>
        <p:sp>
          <p:nvSpPr>
            <p:cNvPr id="22" name="橢圓 21"/>
            <p:cNvSpPr>
              <a:spLocks noChangeAspect="1"/>
            </p:cNvSpPr>
            <p:nvPr/>
          </p:nvSpPr>
          <p:spPr>
            <a:xfrm>
              <a:off x="968554" y="3967994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664533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開發工具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968554" y="5141518"/>
            <a:ext cx="3756212" cy="648000"/>
            <a:chOff x="968554" y="5141518"/>
            <a:chExt cx="3756212" cy="648000"/>
          </a:xfrm>
        </p:grpSpPr>
        <p:sp>
          <p:nvSpPr>
            <p:cNvPr id="23" name="橢圓 22"/>
            <p:cNvSpPr>
              <a:spLocks noChangeAspect="1"/>
            </p:cNvSpPr>
            <p:nvPr/>
          </p:nvSpPr>
          <p:spPr>
            <a:xfrm>
              <a:off x="968554" y="5141518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4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61744" y="5188519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APP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功能介紹</a:t>
              </a: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580277" y="1617946"/>
            <a:ext cx="3711022" cy="648000"/>
            <a:chOff x="6580277" y="1617946"/>
            <a:chExt cx="3711022" cy="648000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6580277" y="1617946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28277" y="1669881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DEMO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影片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580277" y="2794470"/>
            <a:ext cx="3711022" cy="648000"/>
            <a:chOff x="6580277" y="2794470"/>
            <a:chExt cx="3711022" cy="648000"/>
          </a:xfrm>
        </p:grpSpPr>
        <p:sp>
          <p:nvSpPr>
            <p:cNvPr id="25" name="橢圓 24"/>
            <p:cNvSpPr>
              <a:spLocks noChangeAspect="1"/>
            </p:cNvSpPr>
            <p:nvPr/>
          </p:nvSpPr>
          <p:spPr>
            <a:xfrm>
              <a:off x="6580277" y="2794470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6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228277" y="285073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結論與未來展望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6580277" y="3967994"/>
            <a:ext cx="3711022" cy="648000"/>
            <a:chOff x="6580277" y="3967994"/>
            <a:chExt cx="3711022" cy="648000"/>
          </a:xfrm>
        </p:grpSpPr>
        <p:sp>
          <p:nvSpPr>
            <p:cNvPr id="26" name="橢圓 25"/>
            <p:cNvSpPr>
              <a:spLocks noChangeAspect="1"/>
            </p:cNvSpPr>
            <p:nvPr/>
          </p:nvSpPr>
          <p:spPr>
            <a:xfrm>
              <a:off x="6580277" y="3967994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7</a:t>
              </a:r>
              <a:endPara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228277" y="401499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小組分工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6580277" y="5141518"/>
            <a:ext cx="3711022" cy="648000"/>
            <a:chOff x="6580277" y="5141518"/>
            <a:chExt cx="3711022" cy="648000"/>
          </a:xfrm>
        </p:grpSpPr>
        <p:sp>
          <p:nvSpPr>
            <p:cNvPr id="27" name="橢圓 26"/>
            <p:cNvSpPr>
              <a:spLocks noChangeAspect="1"/>
            </p:cNvSpPr>
            <p:nvPr/>
          </p:nvSpPr>
          <p:spPr>
            <a:xfrm>
              <a:off x="6580277" y="5141518"/>
              <a:ext cx="648000" cy="648000"/>
            </a:xfrm>
            <a:prstGeom prst="ellipse">
              <a:avLst/>
            </a:prstGeom>
            <a:solidFill>
              <a:schemeClr val="accent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8</a:t>
              </a:r>
              <a:endPara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28277" y="5193325"/>
              <a:ext cx="30630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微軟正黑體" pitchFamily="34" charset="-120"/>
                  <a:ea typeface="微軟正黑體" pitchFamily="34" charset="-120"/>
                </a:rPr>
                <a:t>Q&amp;A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767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3.googleusercontent.com/0DYJ-uLTBLWla3WLawHE7L1FXkWT1EvgvkrajJ-7KATHj202XiXVQW0m7x1_f7Z3oK0N7IH0WrTAX0Jlm2TEc0ZjR2ZhnJ2klsu8NS0wUjxvshYJ0tppWRp4G78jlQtf3s6SKo0pcj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31" y="20192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背景動機與目的</a:t>
            </a:r>
          </a:p>
        </p:txBody>
      </p:sp>
      <p:pic>
        <p:nvPicPr>
          <p:cNvPr id="2" name="ma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62" y="2064542"/>
            <a:ext cx="2880000" cy="28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46" y="54669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4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01406 -0.04167 L -0.04844 -0.11667 L -0.08594 -0.13333 L -0.09687 -0.11111 L -0.10156 -0.02222 C -0.10338 0.00648 -0.10312 -0.00556 -0.10312 0.01389 L -0.10937 0.04444 L -0.1875 -0.16389 L -0.22344 -0.19144 C -0.22552 -0.18241 -0.22786 -0.17315 -0.22969 -0.16389 C -0.23047 -0.16019 -0.23073 -0.15625 -0.23125 -0.15278 C -0.23177 -0.14977 -0.23281 -0.14444 -0.23281 -0.14421 L -0.23437 -0.025 C -0.23945 0.00208 -0.23698 -0.00764 -0.24062 0.00556 L -0.25469 -0.00278 C -0.25781 -0.01019 -0.26133 -0.01713 -0.26406 -0.025 C -0.26654 -0.03194 -0.26823 -0.03982 -0.27031 -0.04722 C -0.27135 -0.05093 -0.27279 -0.0544 -0.27344 -0.05833 C -0.27396 -0.06111 -0.27435 -0.06389 -0.275 -0.06667 C -0.27591 -0.06944 -0.27721 -0.07199 -0.27812 -0.075 C -0.27878 -0.07662 -0.27917 -0.0787 -0.27969 -0.08056 L -0.35469 -0.14722 C -0.3707 -0.15556 -0.37044 -0.15926 -0.3875 -0.15278 C -0.38945 -0.15185 -0.39062 -0.14907 -0.39219 -0.14722 C -0.40117 -0.12315 -0.39049 -0.15347 -0.39687 -0.13056 C -0.39779 -0.12755 -0.4 -0.12222 -0.4 -0.12199 L -0.4 -0.05 L -0.41875 0.025 C -0.42135 0.03148 -0.4237 0.03866 -0.42656 0.04444 C -0.42786 0.04699 -0.42982 0.04815 -0.43125 0.05 C -0.4319 0.05093 -0.43229 0.05185 -0.43281 0.05278 L -0.45937 0.08056 C -0.47396 0.09213 -0.46836 0.09167 -0.475 0.09167 L -0.475 0.0919 " pathEditMode="relative" rAng="0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3426 L 0.00703 0.01574 L 0.01172 -0.02871 L 0.02109 -0.07037 L 0.0289 0.02963 L 0.03984 -0.06204 L 0.0539 0.01296 L 0.07422 -0.02871 L 0.07578 -0.00649 L 0.1039 -0.05926 L 0.13359 0.04629 L 0.1539 -0.02593 L 0.15859 0.01296 L 0.18203 -0.03426 L 0.19297 -0.00371 L 0.20078 0.01851 L 0.20703 0.01851 C 0.21015 0.01018 0.21367 0.00231 0.2164 -0.00649 C 0.21732 -0.00996 0.21706 -0.01412 0.21797 -0.0176 C 0.21862 -0.02084 0.22005 -0.02315 0.22109 -0.02593 C 0.22265 -0.03056 0.22435 -0.03519 0.22578 -0.03982 C 0.22643 -0.0426 0.22734 -0.04815 0.22734 -0.04792 L 0.2539 -0.11482 C 0.25495 -0.10649 0.25586 -0.09815 0.25703 -0.08982 C 0.25742 -0.08704 0.25859 -0.08149 0.25859 -0.08125 L 0.27578 0.0074 L 0.30703 -0.03426 L 0.31328 0.00463 " pathEditMode="relative" rAng="0" ptsTypes="AAAAAAAAAAAAAAAAAAAAAAAAAAAA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系統架構</a:t>
            </a:r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71" y="2248382"/>
            <a:ext cx="798225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開發工具</a:t>
            </a:r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10688"/>
            <a:ext cx="1080000" cy="1080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606800" y="2552700"/>
            <a:ext cx="3261600" cy="3060000"/>
            <a:chOff x="4606800" y="2076450"/>
            <a:chExt cx="3261600" cy="3060000"/>
          </a:xfrm>
        </p:grpSpPr>
        <p:sp>
          <p:nvSpPr>
            <p:cNvPr id="8" name="圓角矩形 7"/>
            <p:cNvSpPr/>
            <p:nvPr/>
          </p:nvSpPr>
          <p:spPr>
            <a:xfrm>
              <a:off x="4606800" y="2076450"/>
              <a:ext cx="2978400" cy="3060000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000" y="2237399"/>
              <a:ext cx="890000" cy="900000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5783199" y="2417314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 smtClean="0">
                  <a:latin typeface="微軟正黑體" pitchFamily="34" charset="-120"/>
                  <a:ea typeface="微軟正黑體" pitchFamily="34" charset="-120"/>
                </a:rPr>
                <a:t>語音遊戲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90000" y="3312176"/>
              <a:ext cx="26472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Google</a:t>
              </a:r>
              <a:r>
                <a:rPr lang="zh-TW" altLang="en-US" sz="2500" dirty="0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500" dirty="0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API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ArrayList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838200" y="2552700"/>
            <a:ext cx="3252333" cy="3060000"/>
            <a:chOff x="838200" y="2076450"/>
            <a:chExt cx="3252333" cy="3060000"/>
          </a:xfrm>
        </p:grpSpPr>
        <p:sp>
          <p:nvSpPr>
            <p:cNvPr id="3" name="圓角矩形 2"/>
            <p:cNvSpPr/>
            <p:nvPr/>
          </p:nvSpPr>
          <p:spPr>
            <a:xfrm>
              <a:off x="838200" y="2076450"/>
              <a:ext cx="2978400" cy="3060000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41" y="2237399"/>
              <a:ext cx="890000" cy="9000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2005332" y="2417314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 smtClean="0">
                  <a:latin typeface="微軟正黑體" pitchFamily="34" charset="-120"/>
                  <a:ea typeface="微軟正黑體" pitchFamily="34" charset="-120"/>
                </a:rPr>
                <a:t>一般鬧鐘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68440" y="3298348"/>
              <a:ext cx="318336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ObjectAnimator</a:t>
              </a:r>
              <a:endParaRPr lang="en-US" altLang="zh-TW" sz="25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OnTouchListener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375400" y="2552700"/>
            <a:ext cx="3290592" cy="3060000"/>
            <a:chOff x="8375400" y="2076450"/>
            <a:chExt cx="3290592" cy="3060000"/>
          </a:xfrm>
        </p:grpSpPr>
        <p:sp>
          <p:nvSpPr>
            <p:cNvPr id="9" name="圓角矩形 8"/>
            <p:cNvSpPr/>
            <p:nvPr/>
          </p:nvSpPr>
          <p:spPr>
            <a:xfrm>
              <a:off x="8375400" y="2076450"/>
              <a:ext cx="2978400" cy="3060000"/>
            </a:xfrm>
            <a:prstGeom prst="roundRect">
              <a:avLst/>
            </a:prstGeom>
            <a:solidFill>
              <a:srgbClr val="FFF7E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541" y="2237399"/>
              <a:ext cx="900000" cy="910112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9580791" y="2417314"/>
              <a:ext cx="20852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 smtClean="0">
                  <a:latin typeface="微軟正黑體" pitchFamily="34" charset="-120"/>
                  <a:ea typeface="微軟正黑體" pitchFamily="34" charset="-120"/>
                </a:rPr>
                <a:t>體</a:t>
              </a:r>
              <a:r>
                <a:rPr lang="zh-TW" altLang="en-US" sz="3000" dirty="0">
                  <a:latin typeface="微軟正黑體" pitchFamily="34" charset="-120"/>
                  <a:ea typeface="微軟正黑體" pitchFamily="34" charset="-120"/>
                </a:rPr>
                <a:t>感</a:t>
              </a:r>
              <a:r>
                <a:rPr lang="zh-TW" altLang="en-US" sz="3000" dirty="0" smtClean="0">
                  <a:latin typeface="微軟正黑體" pitchFamily="34" charset="-120"/>
                  <a:ea typeface="微軟正黑體" pitchFamily="34" charset="-120"/>
                </a:rPr>
                <a:t>遊戲</a:t>
              </a:r>
              <a:endParaRPr lang="zh-TW" altLang="en-US" sz="30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661541" y="3312176"/>
              <a:ext cx="26472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zh-TW" sz="2500" dirty="0" err="1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SensorEvent</a:t>
              </a:r>
              <a:r>
                <a:rPr lang="zh-TW" altLang="en-US" sz="2500" dirty="0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500" dirty="0" smtClean="0">
                  <a:solidFill>
                    <a:schemeClr val="bg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Listener</a:t>
              </a:r>
              <a:endParaRPr lang="zh-TW" altLang="en-US" sz="25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88" y="5889775"/>
            <a:ext cx="900000" cy="9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2138">
            <a:off x="10474512" y="57266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3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105156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549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Activity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串接圖</a:t>
            </a:r>
          </a:p>
        </p:txBody>
      </p:sp>
      <p:grpSp>
        <p:nvGrpSpPr>
          <p:cNvPr id="24" name="Google Shape;91;p19"/>
          <p:cNvGrpSpPr/>
          <p:nvPr/>
        </p:nvGrpSpPr>
        <p:grpSpPr>
          <a:xfrm>
            <a:off x="1193481" y="2155618"/>
            <a:ext cx="9805039" cy="4035632"/>
            <a:chOff x="479700" y="1549850"/>
            <a:chExt cx="7430675" cy="3103700"/>
          </a:xfrm>
        </p:grpSpPr>
        <p:sp>
          <p:nvSpPr>
            <p:cNvPr id="25" name="Google Shape;92;p19"/>
            <p:cNvSpPr/>
            <p:nvPr/>
          </p:nvSpPr>
          <p:spPr>
            <a:xfrm>
              <a:off x="2250350" y="1549850"/>
              <a:ext cx="1194000" cy="3041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MainActivity</a:t>
              </a:r>
              <a:endParaRPr/>
            </a:p>
          </p:txBody>
        </p:sp>
        <p:sp>
          <p:nvSpPr>
            <p:cNvPr id="26" name="Google Shape;93;p19"/>
            <p:cNvSpPr/>
            <p:nvPr/>
          </p:nvSpPr>
          <p:spPr>
            <a:xfrm>
              <a:off x="479700" y="271100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LogoActivity</a:t>
              </a:r>
              <a:endParaRPr/>
            </a:p>
          </p:txBody>
        </p:sp>
        <p:sp>
          <p:nvSpPr>
            <p:cNvPr id="27" name="Google Shape;94;p19"/>
            <p:cNvSpPr/>
            <p:nvPr/>
          </p:nvSpPr>
          <p:spPr>
            <a:xfrm>
              <a:off x="1793575" y="2931050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;p19"/>
            <p:cNvSpPr/>
            <p:nvPr/>
          </p:nvSpPr>
          <p:spPr>
            <a:xfrm>
              <a:off x="4499775" y="1549850"/>
              <a:ext cx="12702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AddClock</a:t>
              </a:r>
              <a:endParaRPr/>
            </a:p>
          </p:txBody>
        </p:sp>
        <p:sp>
          <p:nvSpPr>
            <p:cNvPr id="29" name="Google Shape;96;p19"/>
            <p:cNvSpPr/>
            <p:nvPr/>
          </p:nvSpPr>
          <p:spPr>
            <a:xfrm>
              <a:off x="6716375" y="1549850"/>
              <a:ext cx="1194000" cy="719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CallAlarm</a:t>
              </a:r>
              <a:endParaRPr/>
            </a:p>
          </p:txBody>
        </p:sp>
        <p:sp>
          <p:nvSpPr>
            <p:cNvPr id="30" name="Google Shape;97;p19"/>
            <p:cNvSpPr/>
            <p:nvPr/>
          </p:nvSpPr>
          <p:spPr>
            <a:xfrm>
              <a:off x="6227125" y="1769900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;p19"/>
            <p:cNvSpPr/>
            <p:nvPr/>
          </p:nvSpPr>
          <p:spPr>
            <a:xfrm rot="5400000">
              <a:off x="7027625" y="2432103"/>
              <a:ext cx="4191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;p19"/>
            <p:cNvSpPr/>
            <p:nvPr/>
          </p:nvSpPr>
          <p:spPr>
            <a:xfrm>
              <a:off x="6716375" y="2874250"/>
              <a:ext cx="1194000" cy="135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AlarmAlert</a:t>
              </a:r>
              <a:endParaRPr/>
            </a:p>
          </p:txBody>
        </p:sp>
        <p:sp>
          <p:nvSpPr>
            <p:cNvPr id="33" name="Google Shape;100;p19"/>
            <p:cNvSpPr/>
            <p:nvPr/>
          </p:nvSpPr>
          <p:spPr>
            <a:xfrm rot="-10796939">
              <a:off x="6171952" y="3486247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;p19"/>
            <p:cNvSpPr/>
            <p:nvPr/>
          </p:nvSpPr>
          <p:spPr>
            <a:xfrm rot="-10796939">
              <a:off x="3640413" y="3488192"/>
              <a:ext cx="336900" cy="2793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;p19"/>
            <p:cNvSpPr/>
            <p:nvPr/>
          </p:nvSpPr>
          <p:spPr>
            <a:xfrm>
              <a:off x="4499700" y="26642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VoiceActivity</a:t>
              </a:r>
              <a:endParaRPr/>
            </a:p>
          </p:txBody>
        </p:sp>
        <p:sp>
          <p:nvSpPr>
            <p:cNvPr id="36" name="Google Shape;103;p19"/>
            <p:cNvSpPr/>
            <p:nvPr/>
          </p:nvSpPr>
          <p:spPr>
            <a:xfrm>
              <a:off x="4499775" y="334150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ShakeActivity</a:t>
              </a:r>
              <a:endParaRPr/>
            </a:p>
          </p:txBody>
        </p:sp>
        <p:sp>
          <p:nvSpPr>
            <p:cNvPr id="37" name="Google Shape;104;p19"/>
            <p:cNvSpPr/>
            <p:nvPr/>
          </p:nvSpPr>
          <p:spPr>
            <a:xfrm>
              <a:off x="4499775" y="4018750"/>
              <a:ext cx="1270200" cy="572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AlarmAlert</a:t>
              </a:r>
              <a:endParaRPr/>
            </a:p>
          </p:txBody>
        </p:sp>
        <p:sp>
          <p:nvSpPr>
            <p:cNvPr id="38" name="Google Shape;105;p19"/>
            <p:cNvSpPr/>
            <p:nvPr/>
          </p:nvSpPr>
          <p:spPr>
            <a:xfrm>
              <a:off x="40210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;p19"/>
            <p:cNvSpPr/>
            <p:nvPr/>
          </p:nvSpPr>
          <p:spPr>
            <a:xfrm>
              <a:off x="5857300" y="2633350"/>
              <a:ext cx="229200" cy="2020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;p19"/>
            <p:cNvSpPr/>
            <p:nvPr/>
          </p:nvSpPr>
          <p:spPr>
            <a:xfrm>
              <a:off x="3640425" y="1791050"/>
              <a:ext cx="336900" cy="2796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43571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介紹 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一般鬧鐘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50" y="549000"/>
            <a:ext cx="3240000" cy="5760000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1137825" y="3430486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正常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使用鬧鐘滑動解鎖的功能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137825" y="5089658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圖示往右滑動即可解鎖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137825" y="287789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Introduction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137825" y="4537071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Step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14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介紹 </a:t>
            </a:r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跟著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貓頭鷹搖起來</a:t>
            </a:r>
          </a:p>
          <a:p>
            <a:endParaRPr lang="zh-TW" altLang="en-US" sz="5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182836"/>
            <a:ext cx="70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清晨腦袋還在ㄎㄧㄤ 嗎？讓你思考一下數學題目之外，揮動您的手來解題吧！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061625" y="4842008"/>
            <a:ext cx="70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請計算題目，並揮動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手機來解答</a:t>
            </a:r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3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3000" dirty="0" err="1" smtClean="0">
                <a:latin typeface="微軟正黑體" pitchFamily="34" charset="-120"/>
                <a:ea typeface="微軟正黑體" pitchFamily="34" charset="-120"/>
              </a:rPr>
              <a:t>eg</a:t>
            </a:r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搖兩下，回答即是</a:t>
            </a:r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2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6302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Introduction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50" y="549000"/>
            <a:ext cx="3240000" cy="5760000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1061625" y="4289421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Step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419356" y="4802326"/>
            <a:ext cx="1795700" cy="1563825"/>
            <a:chOff x="3606525" y="-226298"/>
            <a:chExt cx="1795700" cy="1895623"/>
          </a:xfrm>
        </p:grpSpPr>
        <p:cxnSp>
          <p:nvCxnSpPr>
            <p:cNvPr id="17" name="Google Shape;123;p21"/>
            <p:cNvCxnSpPr/>
            <p:nvPr/>
          </p:nvCxnSpPr>
          <p:spPr>
            <a:xfrm rot="10800000">
              <a:off x="4447092" y="256325"/>
              <a:ext cx="0" cy="130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" name="Google Shape;124;p21"/>
            <p:cNvCxnSpPr/>
            <p:nvPr/>
          </p:nvCxnSpPr>
          <p:spPr>
            <a:xfrm rot="10800000" flipH="1">
              <a:off x="3858425" y="840900"/>
              <a:ext cx="1145400" cy="1260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9" name="Google Shape;125;p21"/>
            <p:cNvCxnSpPr/>
            <p:nvPr/>
          </p:nvCxnSpPr>
          <p:spPr>
            <a:xfrm flipH="1">
              <a:off x="3896946" y="866141"/>
              <a:ext cx="549900" cy="5814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" name="Google Shape;126;p21"/>
            <p:cNvSpPr txBox="1"/>
            <p:nvPr/>
          </p:nvSpPr>
          <p:spPr>
            <a:xfrm>
              <a:off x="5003825" y="599624"/>
              <a:ext cx="3984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X</a:t>
              </a:r>
              <a:endParaRPr dirty="0"/>
            </a:p>
          </p:txBody>
        </p:sp>
        <p:sp>
          <p:nvSpPr>
            <p:cNvPr id="21" name="Google Shape;127;p21"/>
            <p:cNvSpPr txBox="1"/>
            <p:nvPr/>
          </p:nvSpPr>
          <p:spPr>
            <a:xfrm>
              <a:off x="4295525" y="-226298"/>
              <a:ext cx="2478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Y</a:t>
              </a:r>
              <a:endParaRPr dirty="0"/>
            </a:p>
          </p:txBody>
        </p:sp>
        <p:sp>
          <p:nvSpPr>
            <p:cNvPr id="22" name="Google Shape;128;p21"/>
            <p:cNvSpPr txBox="1"/>
            <p:nvPr/>
          </p:nvSpPr>
          <p:spPr>
            <a:xfrm>
              <a:off x="3606525" y="1366025"/>
              <a:ext cx="3033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Z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87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838200" y="2322414"/>
            <a:ext cx="7020000" cy="3986585"/>
          </a:xfrm>
          <a:prstGeom prst="roundRect">
            <a:avLst/>
          </a:prstGeom>
          <a:solidFill>
            <a:srgbClr val="FFF7E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690688"/>
            <a:ext cx="7020000" cy="134937"/>
          </a:xfrm>
          <a:prstGeom prst="rect">
            <a:avLst/>
          </a:prstGeom>
          <a:solidFill>
            <a:srgbClr val="95E1D3"/>
          </a:solidFill>
          <a:ln>
            <a:solidFill>
              <a:srgbClr val="95E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828914"/>
            <a:ext cx="8172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5000" dirty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zh-TW" altLang="en-US" sz="5000" dirty="0" smtClean="0">
                <a:latin typeface="微軟正黑體" pitchFamily="34" charset="-120"/>
                <a:ea typeface="微軟正黑體" pitchFamily="34" charset="-120"/>
              </a:rPr>
              <a:t>介紹 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跟著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鸚鵡講鳥話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061625" y="3039958"/>
            <a:ext cx="70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又是一個懶洋洋不想起床的早晨，快點一起跟著鸚鵡講鳥話耍ㄎㄧㄤ，醒醒腦吧！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061625" y="5042036"/>
            <a:ext cx="70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點擊麥克風按鈕，並對著手機講鸚鵡要求重複的鳥話</a:t>
            </a:r>
            <a:endParaRPr lang="en-US" altLang="zh-TW" sz="3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61625" y="2487371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Introduction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61625" y="4489449"/>
            <a:ext cx="702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Step</a:t>
            </a:r>
            <a:endParaRPr lang="zh-TW" altLang="en-US" sz="3000" b="1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50" y="606151"/>
            <a:ext cx="3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51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375</Words>
  <Application>Microsoft Office PowerPoint</Application>
  <PresentationFormat>寬螢幕</PresentationFormat>
  <Paragraphs>92</Paragraphs>
  <Slides>15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cindy chen</dc:creator>
  <cp:lastModifiedBy>steven</cp:lastModifiedBy>
  <cp:revision>80</cp:revision>
  <dcterms:created xsi:type="dcterms:W3CDTF">2019-06-05T06:03:14Z</dcterms:created>
  <dcterms:modified xsi:type="dcterms:W3CDTF">2019-06-16T10:27:45Z</dcterms:modified>
</cp:coreProperties>
</file>